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1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278724-2530-49CC-93DF-24780D622A3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6588-4D25-4297-AD58-218BDAB1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5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Environmental &amp; Natural Resource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Invasive/ Non-native species</a:t>
            </a:r>
            <a:endParaRPr lang="en-US" sz="28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92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27153"/>
            <a:ext cx="4667250" cy="3094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88" y="548491"/>
            <a:ext cx="4510034" cy="337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49" y="3905048"/>
            <a:ext cx="3942343" cy="29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Kudzu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76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4103061" cy="2995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90" y="734096"/>
            <a:ext cx="5049750" cy="336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32" y="4269915"/>
            <a:ext cx="4971027" cy="25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Leafy Spurge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89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08" y="214642"/>
            <a:ext cx="3593944" cy="3707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38" y="239090"/>
            <a:ext cx="5140078" cy="3850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412" y="4520485"/>
            <a:ext cx="4560530" cy="23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Melaleuca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64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47647"/>
            <a:ext cx="4507270" cy="3564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93" y="452718"/>
            <a:ext cx="57150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175" y="4250028"/>
            <a:ext cx="4238557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Mimosa Tree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8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19" y="201867"/>
            <a:ext cx="3774584" cy="3302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6" y="154546"/>
            <a:ext cx="4574884" cy="4185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58" y="4340179"/>
            <a:ext cx="4881094" cy="23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Purple Loosestrife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3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08" y="283335"/>
            <a:ext cx="4326789" cy="3240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87" y="373487"/>
            <a:ext cx="5999313" cy="4803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20" y="4098683"/>
            <a:ext cx="3903639" cy="25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5" y="242635"/>
            <a:ext cx="2978446" cy="332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31" y="452718"/>
            <a:ext cx="4418586" cy="294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880" y="3737247"/>
            <a:ext cx="515262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Saltcedar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96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68622"/>
            <a:ext cx="4519135" cy="2969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3" y="278290"/>
            <a:ext cx="4519076" cy="355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622" y="3742251"/>
            <a:ext cx="3890811" cy="31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Asiatic Clam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69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46284"/>
            <a:ext cx="4420808" cy="3092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23" y="248966"/>
            <a:ext cx="3524450" cy="440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35" y="3725435"/>
            <a:ext cx="4395384" cy="29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Asian Longhorn Beetle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56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1" y="452719"/>
            <a:ext cx="5112972" cy="2208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96" y="695459"/>
            <a:ext cx="5512158" cy="327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07" y="4078569"/>
            <a:ext cx="5153964" cy="25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Brown Trout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79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07" y="452718"/>
            <a:ext cx="4876065" cy="2503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63" y="586532"/>
            <a:ext cx="4926921" cy="3676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769" y="4328519"/>
            <a:ext cx="4969769" cy="23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Carp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2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Chinese Tallow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3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86208"/>
            <a:ext cx="4770001" cy="3134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55" y="424588"/>
            <a:ext cx="5461345" cy="31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760347"/>
            <a:ext cx="5022761" cy="30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Chinese Mitten Crab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6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259738"/>
            <a:ext cx="4052082" cy="314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6" y="579549"/>
            <a:ext cx="4915244" cy="330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686" y="4039843"/>
            <a:ext cx="3633250" cy="27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Chukar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225768"/>
            <a:ext cx="4608491" cy="2800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447" y="489124"/>
            <a:ext cx="4653462" cy="3182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953" y="3457295"/>
            <a:ext cx="4309160" cy="32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English Sparrow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66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70456"/>
            <a:ext cx="4330434" cy="3357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74" y="848626"/>
            <a:ext cx="4866603" cy="312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650" y="4257155"/>
            <a:ext cx="4387789" cy="24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European Starling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93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21972"/>
            <a:ext cx="4151961" cy="3515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33" y="607244"/>
            <a:ext cx="5107809" cy="3399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35" y="4174614"/>
            <a:ext cx="4774171" cy="26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Feral Hog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08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58172"/>
            <a:ext cx="4186485" cy="3151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30" y="443182"/>
            <a:ext cx="5191263" cy="3888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524" y="3847094"/>
            <a:ext cx="4762500" cy="30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99417"/>
            <a:ext cx="4369436" cy="2907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60" y="3885047"/>
            <a:ext cx="5098960" cy="277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45" y="42647"/>
            <a:ext cx="3701549" cy="50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Fire Ant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88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2" y="309093"/>
            <a:ext cx="4964654" cy="2660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36" y="553322"/>
            <a:ext cx="4796240" cy="371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35" y="4172755"/>
            <a:ext cx="4349168" cy="24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Norway Rat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54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19" y="452718"/>
            <a:ext cx="4302939" cy="2980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31" y="734096"/>
            <a:ext cx="5165129" cy="3350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227" y="3760347"/>
            <a:ext cx="4135526" cy="30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Nutria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38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4568982" cy="3033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82" y="209398"/>
            <a:ext cx="4954476" cy="3520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933" y="3769767"/>
            <a:ext cx="3925777" cy="29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Ringneck</a:t>
            </a:r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Pheasant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2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250018"/>
            <a:ext cx="4696362" cy="315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29" y="4130676"/>
            <a:ext cx="5235462" cy="2496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984" y="198939"/>
            <a:ext cx="4805228" cy="36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Sea Lamprey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95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English Ivy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1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20444"/>
            <a:ext cx="4702361" cy="2832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896" y="4193983"/>
            <a:ext cx="5391418" cy="253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469" y="168525"/>
            <a:ext cx="4635584" cy="35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Tilapia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9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24452"/>
            <a:ext cx="4358694" cy="3057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698" y="452718"/>
            <a:ext cx="4897486" cy="3668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84" y="3871752"/>
            <a:ext cx="4147332" cy="27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Zebra Mussel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90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1" y="242529"/>
            <a:ext cx="4300785" cy="3221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08" y="579549"/>
            <a:ext cx="4900881" cy="3536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23" y="4243241"/>
            <a:ext cx="4765183" cy="26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Himalaya Blackberry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59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7" y="327714"/>
            <a:ext cx="4135841" cy="3446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03" y="903104"/>
            <a:ext cx="4539481" cy="299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4224634"/>
            <a:ext cx="5383302" cy="25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Hydrilla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3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54</Words>
  <Application>Microsoft Office PowerPoint</Application>
  <PresentationFormat>Custom</PresentationFormat>
  <Paragraphs>28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Ion</vt:lpstr>
      <vt:lpstr>Environmental &amp; Natural Resource</vt:lpstr>
      <vt:lpstr>PowerPoint Presentation</vt:lpstr>
      <vt:lpstr>Chinese Tallow</vt:lpstr>
      <vt:lpstr>PowerPoint Presentation</vt:lpstr>
      <vt:lpstr>English Ivy</vt:lpstr>
      <vt:lpstr>PowerPoint Presentation</vt:lpstr>
      <vt:lpstr>Himalaya Blackberry</vt:lpstr>
      <vt:lpstr>PowerPoint Presentation</vt:lpstr>
      <vt:lpstr>Hydrilla</vt:lpstr>
      <vt:lpstr>PowerPoint Presentation</vt:lpstr>
      <vt:lpstr>Kudzu</vt:lpstr>
      <vt:lpstr>PowerPoint Presentation</vt:lpstr>
      <vt:lpstr>Leafy Spurge</vt:lpstr>
      <vt:lpstr>PowerPoint Presentation</vt:lpstr>
      <vt:lpstr>Melaleuca</vt:lpstr>
      <vt:lpstr>PowerPoint Presentation</vt:lpstr>
      <vt:lpstr>Mimosa Tree</vt:lpstr>
      <vt:lpstr>PowerPoint Presentation</vt:lpstr>
      <vt:lpstr>Purple Loosestrife</vt:lpstr>
      <vt:lpstr>PowerPoint Presentation</vt:lpstr>
      <vt:lpstr>Saltcedar</vt:lpstr>
      <vt:lpstr>PowerPoint Presentation</vt:lpstr>
      <vt:lpstr>Asiatic Clam</vt:lpstr>
      <vt:lpstr>PowerPoint Presentation</vt:lpstr>
      <vt:lpstr>Asian Longhorn Beetle</vt:lpstr>
      <vt:lpstr>PowerPoint Presentation</vt:lpstr>
      <vt:lpstr>Brown Trout</vt:lpstr>
      <vt:lpstr>PowerPoint Presentation</vt:lpstr>
      <vt:lpstr>Carp</vt:lpstr>
      <vt:lpstr>PowerPoint Presentation</vt:lpstr>
      <vt:lpstr>Chinese Mitten Crab</vt:lpstr>
      <vt:lpstr>PowerPoint Presentation</vt:lpstr>
      <vt:lpstr>Chukar</vt:lpstr>
      <vt:lpstr>PowerPoint Presentation</vt:lpstr>
      <vt:lpstr>English Sparrow</vt:lpstr>
      <vt:lpstr>PowerPoint Presentation</vt:lpstr>
      <vt:lpstr>European Starling</vt:lpstr>
      <vt:lpstr>PowerPoint Presentation</vt:lpstr>
      <vt:lpstr>Feral Hog</vt:lpstr>
      <vt:lpstr>PowerPoint Presentation</vt:lpstr>
      <vt:lpstr>Fire Ant</vt:lpstr>
      <vt:lpstr>PowerPoint Presentation</vt:lpstr>
      <vt:lpstr>Norway Rat</vt:lpstr>
      <vt:lpstr>PowerPoint Presentation</vt:lpstr>
      <vt:lpstr>Nutria</vt:lpstr>
      <vt:lpstr>PowerPoint Presentation</vt:lpstr>
      <vt:lpstr>Ringneck Pheasant</vt:lpstr>
      <vt:lpstr>PowerPoint Presentation</vt:lpstr>
      <vt:lpstr>Sea Lamprey</vt:lpstr>
      <vt:lpstr>PowerPoint Presentation</vt:lpstr>
      <vt:lpstr>Tilapia</vt:lpstr>
      <vt:lpstr>PowerPoint Presentation</vt:lpstr>
      <vt:lpstr>Zebra Mussel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Invasive/Non-Native Species</dc:title>
  <dc:creator>jeffrey sartain</dc:creator>
  <cp:lastModifiedBy>Jerry Johnson</cp:lastModifiedBy>
  <cp:revision>8</cp:revision>
  <dcterms:created xsi:type="dcterms:W3CDTF">2014-05-23T19:53:03Z</dcterms:created>
  <dcterms:modified xsi:type="dcterms:W3CDTF">2014-05-23T23:13:21Z</dcterms:modified>
</cp:coreProperties>
</file>